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9" r:id="rId5"/>
    <p:sldId id="295" r:id="rId6"/>
    <p:sldId id="297" r:id="rId7"/>
    <p:sldId id="311" r:id="rId8"/>
    <p:sldId id="313" r:id="rId9"/>
    <p:sldId id="312" r:id="rId10"/>
    <p:sldId id="30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11/9/2022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11/9/2022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/>
              <a:t>FORMATION OF COMPANY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/>
          <a:lstStyle/>
          <a:p>
            <a:r>
              <a:rPr lang="en-US" dirty="0"/>
              <a:t>GROUP-2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88" y="492425"/>
            <a:ext cx="10515600" cy="640080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ABA984-A4C2-F553-1F73-92B431A6139A}"/>
              </a:ext>
            </a:extLst>
          </p:cNvPr>
          <p:cNvSpPr txBox="1"/>
          <p:nvPr/>
        </p:nvSpPr>
        <p:spPr>
          <a:xfrm>
            <a:off x="727788" y="1586204"/>
            <a:ext cx="4432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RADHA KRISHNA GARG [21CBE7371</a:t>
            </a:r>
          </a:p>
          <a:p>
            <a:pPr marL="342900" indent="-3429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4F1125-6407-B1B9-72B7-7A801D5B92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0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51DE0D9-B94B-9E50-92B9-80E076294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9817359" cy="1504326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effectLst/>
                <a:latin typeface="arial" panose="020B0604020202020204" pitchFamily="34" charset="0"/>
              </a:rPr>
            </a:br>
            <a:br>
              <a:rPr lang="en-US" b="1" i="0" dirty="0">
                <a:effectLst/>
                <a:latin typeface="arial" panose="020B0604020202020204" pitchFamily="34" charset="0"/>
              </a:rPr>
            </a:br>
            <a:r>
              <a:rPr lang="en-US" sz="3100" b="1" i="0" dirty="0">
                <a:effectLst/>
                <a:latin typeface="arial" panose="020B0604020202020204" pitchFamily="34" charset="0"/>
              </a:rPr>
              <a:t>What do you mean </a:t>
            </a:r>
            <a:r>
              <a:rPr lang="en-US" sz="3100" b="1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COMPANY</a:t>
            </a:r>
            <a:r>
              <a:rPr lang="en-US" sz="3100" b="1" i="0" dirty="0">
                <a:effectLst/>
                <a:latin typeface="arial" panose="020B0604020202020204" pitchFamily="34" charset="0"/>
              </a:rPr>
              <a:t>?</a:t>
            </a:r>
            <a:br>
              <a:rPr lang="en-US" sz="3100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br>
              <a:rPr lang="en-US" sz="3100" b="1" i="0" dirty="0">
                <a:effectLst/>
                <a:latin typeface="arial" panose="020B0604020202020204" pitchFamily="34" charset="0"/>
              </a:rPr>
            </a:br>
            <a:r>
              <a:rPr lang="en-US" sz="3100" b="1" i="0" dirty="0">
                <a:effectLst/>
                <a:latin typeface="arial" panose="020B0604020202020204" pitchFamily="34" charset="0"/>
              </a:rPr>
              <a:t>A company is a legal entity formed by a group of individuals to engage in and operate a business—commercial or industrial enterprise.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7EE0B-E9AA-DF0F-E707-94612C07ECDD}"/>
              </a:ext>
            </a:extLst>
          </p:cNvPr>
          <p:cNvSpPr txBox="1"/>
          <p:nvPr/>
        </p:nvSpPr>
        <p:spPr>
          <a:xfrm>
            <a:off x="838200" y="3056865"/>
            <a:ext cx="10515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formation of a company goes through a number of steps, starting from idea generation to commencing of the business. This whole process can be broken down into 4 major phases or steps, which we will be discussing in the lines below.</a:t>
            </a:r>
          </a:p>
          <a:p>
            <a:pPr algn="l"/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major steps in formation of a company are as follows: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Promotion stage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Registration stage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Incorporation stage</a:t>
            </a: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Commencement of Business stage</a:t>
            </a:r>
          </a:p>
        </p:txBody>
      </p:sp>
    </p:spTree>
    <p:extLst>
      <p:ext uri="{BB962C8B-B14F-4D97-AF65-F5344CB8AC3E}">
        <p14:creationId xmlns:p14="http://schemas.microsoft.com/office/powerpoint/2010/main" val="247984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050" name="Picture 2" descr="Steps for company formation in India - Neeraj Bhagat &amp; Co.">
            <a:extLst>
              <a:ext uri="{FF2B5EF4-FFF2-40B4-BE49-F238E27FC236}">
                <a16:creationId xmlns:a16="http://schemas.microsoft.com/office/drawing/2014/main" id="{A9F5BFD2-42D2-BA09-7A57-51AFE756E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98" y="370891"/>
            <a:ext cx="3653102" cy="204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EFEB21-DE70-F96B-0F05-38A504C95B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" t="12448" r="4016" b="16947"/>
          <a:stretch/>
        </p:blipFill>
        <p:spPr>
          <a:xfrm>
            <a:off x="3963955" y="370891"/>
            <a:ext cx="7389845" cy="4068147"/>
          </a:xfrm>
          <a:prstGeom prst="rect">
            <a:avLst/>
          </a:prstGeom>
        </p:spPr>
      </p:pic>
      <p:pic>
        <p:nvPicPr>
          <p:cNvPr id="2052" name="Picture 4" descr="Promotion of a company">
            <a:extLst>
              <a:ext uri="{FF2B5EF4-FFF2-40B4-BE49-F238E27FC236}">
                <a16:creationId xmlns:a16="http://schemas.microsoft.com/office/drawing/2014/main" id="{5C9F7924-D6B1-769D-2289-6B9DF883A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98" y="2430559"/>
            <a:ext cx="3578457" cy="2680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15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88" y="492425"/>
            <a:ext cx="10515600" cy="640080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ABA984-A4C2-F553-1F73-92B431A6139A}"/>
              </a:ext>
            </a:extLst>
          </p:cNvPr>
          <p:cNvSpPr txBox="1"/>
          <p:nvPr/>
        </p:nvSpPr>
        <p:spPr>
          <a:xfrm>
            <a:off x="727788" y="1586204"/>
            <a:ext cx="4432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RADHA KRISHNA GARG [21CBE7371</a:t>
            </a:r>
          </a:p>
          <a:p>
            <a:pPr marL="342900" indent="-3429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4133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{1BFEA68B-680D-4A32-80B0-176011DCC628}tf10081922_win32</Template>
  <TotalTime>27</TotalTime>
  <Words>148</Words>
  <Application>Microsoft Office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</vt:lpstr>
      <vt:lpstr>Calibri</vt:lpstr>
      <vt:lpstr>Quire Sans Pro Light</vt:lpstr>
      <vt:lpstr>Tisa Offc Serif Pro</vt:lpstr>
      <vt:lpstr>Office Theme</vt:lpstr>
      <vt:lpstr>FORMATION OF COMPANY</vt:lpstr>
      <vt:lpstr>TEAM</vt:lpstr>
      <vt:lpstr>Business overview</vt:lpstr>
      <vt:lpstr>  What do you mean COMPANY?  A company is a legal entity formed by a group of individuals to engage in and operate a business—commercial or industrial enterprise.</vt:lpstr>
      <vt:lpstr>PowerPoint Presentation</vt:lpstr>
      <vt:lpstr>TEAM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OF COMPANY</dc:title>
  <dc:creator>RK GARG</dc:creator>
  <cp:lastModifiedBy>RK GARG</cp:lastModifiedBy>
  <cp:revision>1</cp:revision>
  <dcterms:created xsi:type="dcterms:W3CDTF">2022-11-09T16:23:16Z</dcterms:created>
  <dcterms:modified xsi:type="dcterms:W3CDTF">2022-11-09T16:51:08Z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